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34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9C994-A13E-48C9-9597-59B31F6DDB42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7B5A5-6993-4209-9944-D2B5FD06CB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536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little </a:t>
            </a:r>
            <a:r>
              <a:rPr lang="en-US" smtClean="0"/>
              <a:t>more work</a:t>
            </a:r>
            <a:r>
              <a:rPr lang="en-US" baseline="0" smtClean="0"/>
              <a:t> cited -5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7B5A5-6993-4209-9944-D2B5FD06CB9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48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DCA12A73-17AD-4454-92A9-E927567CF27D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E18F293A-250C-4B6F-9C33-702A196004DB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3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03" y="-45720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ln>
                  <a:solidFill>
                    <a:srgbClr val="FF0066"/>
                  </a:solidFill>
                </a:ln>
                <a:solidFill>
                  <a:srgbClr val="0070C0"/>
                </a:solidFill>
              </a:rPr>
              <a:t>Fashion of the 20</a:t>
            </a:r>
            <a:r>
              <a:rPr lang="en-US" sz="2800" baseline="30000" dirty="0" smtClean="0">
                <a:ln>
                  <a:solidFill>
                    <a:srgbClr val="FF0066"/>
                  </a:solidFill>
                </a:ln>
                <a:solidFill>
                  <a:srgbClr val="0070C0"/>
                </a:solidFill>
              </a:rPr>
              <a:t>th</a:t>
            </a:r>
            <a:r>
              <a:rPr lang="en-US" sz="2800" dirty="0" smtClean="0">
                <a:ln>
                  <a:solidFill>
                    <a:srgbClr val="FF0066"/>
                  </a:solidFill>
                </a:ln>
                <a:solidFill>
                  <a:srgbClr val="0070C0"/>
                </a:solidFill>
              </a:rPr>
              <a:t> century</a:t>
            </a:r>
            <a:endParaRPr lang="en-US" sz="2800" dirty="0">
              <a:ln>
                <a:solidFill>
                  <a:srgbClr val="FF0066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105400"/>
            <a:ext cx="587955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10160">
                  <a:solidFill>
                    <a:srgbClr val="FF0066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Anahi Ramirez</a:t>
            </a:r>
          </a:p>
          <a:p>
            <a:pPr algn="ctr"/>
            <a:r>
              <a:rPr lang="en-US" sz="3200" dirty="0" smtClean="0">
                <a:ln w="10160">
                  <a:solidFill>
                    <a:srgbClr val="FF0066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Apparel merchandising and design</a:t>
            </a:r>
          </a:p>
          <a:p>
            <a:pPr algn="ctr"/>
            <a:r>
              <a:rPr lang="en-US" sz="3200" b="0" cap="none" spc="0" dirty="0" smtClean="0">
                <a:ln w="10160">
                  <a:solidFill>
                    <a:srgbClr val="FF0066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Spring 2012</a:t>
            </a:r>
            <a:endParaRPr lang="en-US" sz="3200" b="0" cap="none" spc="0" dirty="0">
              <a:ln w="10160">
                <a:solidFill>
                  <a:srgbClr val="FF0066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3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5416">
        <p14:honeycomb/>
      </p:transition>
    </mc:Choice>
    <mc:Fallback xmlns="">
      <p:transition spd="slow" advTm="54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Popular colors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7771">
        <p:split orient="vert"/>
      </p:transition>
    </mc:Choice>
    <mc:Fallback xmlns="">
      <p:transition spd="slow" advTm="177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Todays same trends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21" y="4049298"/>
            <a:ext cx="211598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06" y="1981200"/>
            <a:ext cx="21621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588" y="4120735"/>
            <a:ext cx="2162175" cy="1933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1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1682">
        <p14:warp dir="in"/>
      </p:transition>
    </mc:Choice>
    <mc:Fallback xmlns="">
      <p:transition spd="slow" advTm="216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2286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http://glamourdaze.blogspot.com/2010/12/1920s-silhouette.html</a:t>
            </a:r>
          </a:p>
        </p:txBody>
      </p:sp>
    </p:spTree>
    <p:extLst>
      <p:ext uri="{BB962C8B-B14F-4D97-AF65-F5344CB8AC3E}">
        <p14:creationId xmlns:p14="http://schemas.microsoft.com/office/powerpoint/2010/main" val="152733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Flapper </a:t>
            </a:r>
          </a:p>
          <a:p>
            <a:r>
              <a:rPr lang="en-US" b="1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Corruption</a:t>
            </a:r>
          </a:p>
          <a:p>
            <a:r>
              <a:rPr lang="en-US" b="1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Selling of alcohol</a:t>
            </a:r>
          </a:p>
          <a:p>
            <a:r>
              <a:rPr lang="en-US" b="1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Women’s speaking up </a:t>
            </a:r>
          </a:p>
          <a:p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142" y="2020888"/>
            <a:ext cx="3142590" cy="400526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words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3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640">
        <p14:ripple/>
      </p:transition>
    </mc:Choice>
    <mc:Fallback xmlns="">
      <p:transition spd="slow" advTm="86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791" y="1866378"/>
            <a:ext cx="2793492" cy="3962400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828800"/>
            <a:ext cx="2472884" cy="400526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Women's speaking up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-66706" y="2736502"/>
            <a:ext cx="38232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Women start to dress the way </a:t>
            </a:r>
          </a:p>
          <a:p>
            <a:pPr algn="ctr"/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They like, not how the society</a:t>
            </a:r>
          </a:p>
          <a:p>
            <a:pPr algn="ctr"/>
            <a:r>
              <a:rPr lang="en-US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Said it so.</a:t>
            </a:r>
            <a:endParaRPr lang="en-US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177">
        <p14:prism/>
      </p:transition>
    </mc:Choice>
    <mc:Fallback xmlns="">
      <p:transition spd="slow" advTm="91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597" y="4860026"/>
            <a:ext cx="3041403" cy="1829594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447800"/>
            <a:ext cx="1832344" cy="251460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Movies &amp; music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66802" y="2133600"/>
            <a:ext cx="42759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MOVIES</a:t>
            </a:r>
          </a:p>
          <a:p>
            <a:pPr algn="ctr"/>
            <a:r>
              <a:rPr lang="en-US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movies that describe the roaring 20’s</a:t>
            </a:r>
          </a:p>
          <a:p>
            <a:pPr algn="ctr"/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Is “THE GREAT GASTBY”</a:t>
            </a:r>
            <a:endParaRPr lang="en-US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9440" y="4191000"/>
            <a:ext cx="49084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MUSIC</a:t>
            </a:r>
          </a:p>
          <a:p>
            <a:pPr algn="ctr"/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 the 20’s blues night clubs were really popular</a:t>
            </a:r>
          </a:p>
          <a:p>
            <a:pPr algn="ctr"/>
            <a:r>
              <a:rPr lang="en-US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And also it was a huge change because white </a:t>
            </a:r>
          </a:p>
          <a:p>
            <a:pPr algn="ctr"/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People start going to black people night clubs</a:t>
            </a:r>
            <a:endParaRPr lang="en-US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332" y="2381250"/>
            <a:ext cx="25241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60467"/>
      </p:ext>
    </p:extLst>
  </p:cSld>
  <p:clrMapOvr>
    <a:masterClrMapping/>
  </p:clrMapOvr>
  <p:transition spd="slow" advTm="958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Charlie Chaplin</a:t>
            </a:r>
          </a:p>
          <a:p>
            <a:r>
              <a:rPr lang="en-US" dirty="0" smtClean="0"/>
              <a:t>Coco Chanel</a:t>
            </a:r>
          </a:p>
          <a:p>
            <a:r>
              <a:rPr lang="en-US" dirty="0" smtClean="0"/>
              <a:t>Laura smith</a:t>
            </a:r>
          </a:p>
          <a:p>
            <a:r>
              <a:rPr lang="en-US" dirty="0" smtClean="0"/>
              <a:t>Funny cartoons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6400" y="975360"/>
            <a:ext cx="5410200" cy="853440"/>
          </a:xfrm>
        </p:spPr>
        <p:txBody>
          <a:bodyPr/>
          <a:lstStyle/>
          <a:p>
            <a:r>
              <a:rPr lang="en-US" dirty="0" smtClean="0"/>
              <a:t>Actors,designer,musicians,politicians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2001033"/>
            <a:ext cx="1905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56" y="4110625"/>
            <a:ext cx="2144169" cy="210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83" y="4125303"/>
            <a:ext cx="1875773" cy="207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4757">
        <p14:switch dir="r"/>
      </p:transition>
    </mc:Choice>
    <mc:Fallback xmlns="">
      <p:transition spd="slow" advTm="147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Designers and labels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981200"/>
            <a:ext cx="4769911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819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395">
        <p:dissolve/>
      </p:transition>
    </mc:Choice>
    <mc:Fallback xmlns="">
      <p:transition spd="slow" advTm="8395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sz="1700" dirty="0" smtClean="0">
                <a:latin typeface="Adobe Caslon Pro" pitchFamily="18" charset="0"/>
              </a:rPr>
              <a:t>The </a:t>
            </a:r>
            <a:r>
              <a:rPr lang="en-US" sz="1700" dirty="0">
                <a:latin typeface="Adobe Caslon Pro" pitchFamily="18" charset="0"/>
              </a:rPr>
              <a:t>1920's began with the disappearance of the female silhouette altogether ! </a:t>
            </a:r>
            <a:r>
              <a:rPr lang="en-US" sz="1700" dirty="0" err="1">
                <a:latin typeface="Adobe Caslon Pro" pitchFamily="18" charset="0"/>
              </a:rPr>
              <a:t>Womenswear</a:t>
            </a:r>
            <a:r>
              <a:rPr lang="en-US" sz="1700" dirty="0">
                <a:latin typeface="Adobe Caslon Pro" pitchFamily="18" charset="0"/>
              </a:rPr>
              <a:t> became more mannish, waist was gone, bust was gone, shoulders were broader and hair much shorter. The silhouette </a:t>
            </a:r>
            <a:r>
              <a:rPr lang="en-US" sz="1700" dirty="0" err="1">
                <a:latin typeface="Adobe Caslon Pro" pitchFamily="18" charset="0"/>
              </a:rPr>
              <a:t>emphasised</a:t>
            </a:r>
            <a:r>
              <a:rPr lang="en-US" sz="1700" dirty="0">
                <a:latin typeface="Adobe Caslon Pro" pitchFamily="18" charset="0"/>
              </a:rPr>
              <a:t> a flat chest and any womanly curves were eliminated as the line became more simplified. The infamous Symington Side Lacer became briefly popular, and certainly was a godsend to the lesbian </a:t>
            </a:r>
            <a:r>
              <a:rPr lang="en-US" sz="1700" dirty="0" err="1">
                <a:latin typeface="Adobe Caslon Pro" pitchFamily="18" charset="0"/>
              </a:rPr>
              <a:t>community.In</a:t>
            </a:r>
            <a:r>
              <a:rPr lang="en-US" sz="1700" dirty="0">
                <a:latin typeface="Adobe Caslon Pro" pitchFamily="18" charset="0"/>
              </a:rPr>
              <a:t> effect, this was a bra that could be laced at both sides and in to flatten a </a:t>
            </a:r>
            <a:r>
              <a:rPr lang="en-US" sz="1700" dirty="0" err="1">
                <a:latin typeface="Adobe Caslon Pro" pitchFamily="18" charset="0"/>
              </a:rPr>
              <a:t>womans</a:t>
            </a:r>
            <a:r>
              <a:rPr lang="en-US" sz="1700" dirty="0">
                <a:latin typeface="Adobe Caslon Pro" pitchFamily="18" charset="0"/>
              </a:rPr>
              <a:t> chest. The aim was to look boyish. Corsets gave way to Latex girdles and </a:t>
            </a:r>
            <a:r>
              <a:rPr lang="en-US" sz="1700" dirty="0" err="1">
                <a:latin typeface="Adobe Caslon Pro" pitchFamily="18" charset="0"/>
              </a:rPr>
              <a:t>cami-bockers</a:t>
            </a:r>
            <a:r>
              <a:rPr lang="en-US" sz="1700" dirty="0">
                <a:latin typeface="Adobe Caslon Pro" pitchFamily="18" charset="0"/>
              </a:rPr>
              <a:t> - </a:t>
            </a:r>
            <a:r>
              <a:rPr lang="en-US" sz="1700" dirty="0" err="1">
                <a:latin typeface="Adobe Caslon Pro" pitchFamily="18" charset="0"/>
              </a:rPr>
              <a:t>directoire</a:t>
            </a:r>
            <a:r>
              <a:rPr lang="en-US" sz="1700" dirty="0">
                <a:latin typeface="Adobe Caslon Pro" pitchFamily="18" charset="0"/>
              </a:rPr>
              <a:t> knickers with a chemise - among young women during the Roaring Twenties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4267200" y="2050093"/>
            <a:ext cx="4023360" cy="400507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silhouette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032348"/>
            <a:ext cx="2286000" cy="3987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2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575">
        <p14:vortex dir="r"/>
      </p:transition>
    </mc:Choice>
    <mc:Fallback xmlns="">
      <p:transition spd="slow" advTm="45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" y="4267200"/>
            <a:ext cx="27432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6" y="1907648"/>
            <a:ext cx="2743200" cy="205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114800"/>
            <a:ext cx="216217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07648"/>
            <a:ext cx="21621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4660"/>
      </p:ext>
    </p:extLst>
  </p:cSld>
  <p:clrMapOvr>
    <a:masterClrMapping/>
  </p:clrMapOvr>
  <p:transition spd="slow" advTm="9304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Many of the textiles had a pattern on them.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textiles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19" y="4114800"/>
            <a:ext cx="2137906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7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16">
        <p14:ferris dir="l"/>
      </p:transition>
    </mc:Choice>
    <mc:Fallback xmlns="">
      <p:transition spd="slow" advTm="178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250</TotalTime>
  <Words>250</Words>
  <Application>Microsoft Office PowerPoint</Application>
  <PresentationFormat>On-screen Show (4:3)</PresentationFormat>
  <Paragraphs>37</Paragraphs>
  <Slides>12</Slides>
  <Notes>1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BlackTie</vt:lpstr>
      <vt:lpstr>Fashion of the 20th century</vt:lpstr>
      <vt:lpstr>Describing words </vt:lpstr>
      <vt:lpstr>Women's speaking up</vt:lpstr>
      <vt:lpstr>Movies &amp; music </vt:lpstr>
      <vt:lpstr>Actors,designer,musicians,politicians</vt:lpstr>
      <vt:lpstr>Designers and labels</vt:lpstr>
      <vt:lpstr>The silhouette</vt:lpstr>
      <vt:lpstr>trends</vt:lpstr>
      <vt:lpstr>textiles</vt:lpstr>
      <vt:lpstr>Popular colors</vt:lpstr>
      <vt:lpstr>Todays same trends </vt:lpstr>
      <vt:lpstr>PowerPoint Presentation</vt:lpstr>
    </vt:vector>
  </TitlesOfParts>
  <Company>JTHS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 of the 20th century</dc:title>
  <dc:creator>Anahi Ramirez</dc:creator>
  <cp:lastModifiedBy>Bethany Wendt</cp:lastModifiedBy>
  <cp:revision>22</cp:revision>
  <dcterms:created xsi:type="dcterms:W3CDTF">2012-02-13T19:35:10Z</dcterms:created>
  <dcterms:modified xsi:type="dcterms:W3CDTF">2012-03-20T12:36:41Z</dcterms:modified>
</cp:coreProperties>
</file>